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"/>
  </p:notesMasterIdLst>
  <p:sldIdLst>
    <p:sldId id="319" r:id="rId2"/>
    <p:sldId id="320" r:id="rId3"/>
  </p:sldIdLst>
  <p:sldSz cx="9144000" cy="5143500" type="screen16x9"/>
  <p:notesSz cx="6797675" cy="9926638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64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B48FFD3-9481-415D-BC67-5CB2BF658426}" type="datetimeFigureOut">
              <a:rPr lang="sv-SE" smtClean="0"/>
              <a:t>2016-11-09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D78E966-1BBC-4A21-9794-18CFD4983C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126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2986692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5" y="943157"/>
            <a:ext cx="325023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4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4657613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949" y="205978"/>
            <a:ext cx="7616651" cy="879244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0" name="Platshållare för bildnummer 5"/>
          <p:cNvSpPr txBox="1">
            <a:spLocks/>
          </p:cNvSpPr>
          <p:nvPr/>
        </p:nvSpPr>
        <p:spPr>
          <a:xfrm>
            <a:off x="359247" y="4858641"/>
            <a:ext cx="270000" cy="144000"/>
          </a:xfrm>
          <a:prstGeom prst="rect">
            <a:avLst/>
          </a:prstGeom>
          <a:noFill/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01E37-4966-4FC5-AF9B-38050A565B6B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685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31"/>
          <p:cNvSpPr txBox="1">
            <a:spLocks/>
          </p:cNvSpPr>
          <p:nvPr/>
        </p:nvSpPr>
        <p:spPr>
          <a:xfrm>
            <a:off x="675676" y="4862284"/>
            <a:ext cx="2057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8A4D15-6E1A-4038-A6D5-667DD7635E5B}" type="datetime1">
              <a:rPr lang="en-US" noProof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/>
              <a:t>11/9/2016</a:t>
            </a:fld>
            <a:endParaRPr lang="en-US" noProof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405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1267703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0" name="Platshållare för bildnummer 5"/>
          <p:cNvSpPr txBox="1">
            <a:spLocks/>
          </p:cNvSpPr>
          <p:nvPr/>
        </p:nvSpPr>
        <p:spPr>
          <a:xfrm>
            <a:off x="359247" y="4858641"/>
            <a:ext cx="270000" cy="144000"/>
          </a:xfrm>
          <a:prstGeom prst="rect">
            <a:avLst/>
          </a:prstGeom>
          <a:noFill/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01E37-4966-4FC5-AF9B-38050A565B6B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685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31"/>
          <p:cNvSpPr txBox="1">
            <a:spLocks/>
          </p:cNvSpPr>
          <p:nvPr/>
        </p:nvSpPr>
        <p:spPr>
          <a:xfrm>
            <a:off x="675676" y="4862284"/>
            <a:ext cx="2057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8A4D15-6E1A-4038-A6D5-667DD7635E5B}" type="datetime1">
              <a:rPr lang="en-US" noProof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/>
              <a:t>11/9/2016</a:t>
            </a:fld>
            <a:endParaRPr lang="en-US" noProof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215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017454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6" name="Platshållare för bildnummer 5"/>
          <p:cNvSpPr txBox="1">
            <a:spLocks/>
          </p:cNvSpPr>
          <p:nvPr/>
        </p:nvSpPr>
        <p:spPr>
          <a:xfrm>
            <a:off x="359247" y="4858641"/>
            <a:ext cx="270000" cy="144000"/>
          </a:xfrm>
          <a:prstGeom prst="rect">
            <a:avLst/>
          </a:prstGeom>
          <a:noFill/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01E37-4966-4FC5-AF9B-38050A565B6B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685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31"/>
          <p:cNvSpPr txBox="1">
            <a:spLocks/>
          </p:cNvSpPr>
          <p:nvPr/>
        </p:nvSpPr>
        <p:spPr>
          <a:xfrm>
            <a:off x="675676" y="4862284"/>
            <a:ext cx="2057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8A4D15-6E1A-4038-A6D5-667DD7635E5B}" type="datetime1">
              <a:rPr lang="en-US" noProof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/>
              <a:t>11/9/2016</a:t>
            </a:fld>
            <a:endParaRPr lang="en-US" noProof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504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4118038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bildnummer 5"/>
          <p:cNvSpPr txBox="1">
            <a:spLocks/>
          </p:cNvSpPr>
          <p:nvPr/>
        </p:nvSpPr>
        <p:spPr>
          <a:xfrm>
            <a:off x="359247" y="4858641"/>
            <a:ext cx="270000" cy="144000"/>
          </a:xfrm>
          <a:prstGeom prst="rect">
            <a:avLst/>
          </a:prstGeom>
          <a:noFill/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01E37-4966-4FC5-AF9B-38050A565B6B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685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31"/>
          <p:cNvSpPr txBox="1">
            <a:spLocks/>
          </p:cNvSpPr>
          <p:nvPr/>
        </p:nvSpPr>
        <p:spPr>
          <a:xfrm>
            <a:off x="675676" y="4862284"/>
            <a:ext cx="2057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8A4D15-6E1A-4038-A6D5-667DD7635E5B}" type="datetime1">
              <a:rPr lang="en-US" noProof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/>
              <a:t>11/9/2016</a:t>
            </a:fld>
            <a:endParaRPr lang="en-US" noProof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07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13508294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429" y="200096"/>
            <a:ext cx="7616651" cy="891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06" y="1200151"/>
            <a:ext cx="8702743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8" name="Platshållare för bildnummer 5"/>
          <p:cNvSpPr txBox="1">
            <a:spLocks/>
          </p:cNvSpPr>
          <p:nvPr/>
        </p:nvSpPr>
        <p:spPr>
          <a:xfrm>
            <a:off x="359247" y="4858641"/>
            <a:ext cx="270000" cy="144000"/>
          </a:xfrm>
          <a:prstGeom prst="rect">
            <a:avLst/>
          </a:prstGeom>
          <a:noFill/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01E37-4966-4FC5-AF9B-38050A565B6B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685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31"/>
          <p:cNvSpPr txBox="1">
            <a:spLocks/>
          </p:cNvSpPr>
          <p:nvPr/>
        </p:nvSpPr>
        <p:spPr>
          <a:xfrm>
            <a:off x="675676" y="4862284"/>
            <a:ext cx="2057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52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761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5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28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04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80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56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320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079" algn="l" defTabSz="68552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E8A4D15-6E1A-4038-A6D5-667DD7635E5B}" type="datetime1">
              <a:rPr lang="en-US" noProof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/>
              <a:t>11/9/2016</a:t>
            </a:fld>
            <a:endParaRPr lang="en-US" noProof="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31640" y="4767267"/>
            <a:ext cx="6749408" cy="2746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14086" y="200096"/>
            <a:ext cx="866866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14086" y="1095152"/>
            <a:ext cx="866866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8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Object 4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8"/>
          <p:cNvSpPr/>
          <p:nvPr/>
        </p:nvSpPr>
        <p:spPr>
          <a:xfrm>
            <a:off x="0" y="4296233"/>
            <a:ext cx="9144000" cy="848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949" y="205978"/>
            <a:ext cx="8665471" cy="879244"/>
          </a:xfrm>
        </p:spPr>
        <p:txBody>
          <a:bodyPr>
            <a:noAutofit/>
          </a:bodyPr>
          <a:lstStyle/>
          <a:p>
            <a:r>
              <a:rPr lang="sv-SE" sz="2000" dirty="0"/>
              <a:t>Lista över ansvar för löpande fastighetsförvaltning av medlemmar</a:t>
            </a:r>
            <a:br>
              <a:rPr lang="sv-SE" sz="2000" dirty="0"/>
            </a:br>
            <a:r>
              <a:rPr lang="sv-SE" sz="1600" dirty="0" smtClean="0"/>
              <a:t>Brf</a:t>
            </a:r>
            <a:r>
              <a:rPr lang="sv-SE" sz="2000" dirty="0" smtClean="0"/>
              <a:t> </a:t>
            </a:r>
            <a:r>
              <a:rPr lang="sv-SE" sz="1600" dirty="0" smtClean="0"/>
              <a:t>Hägerberget 42</a:t>
            </a:r>
            <a:endParaRPr lang="sv-SE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496777"/>
            <a:ext cx="3714750" cy="36009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sv-SE" sz="1200" dirty="0" smtClean="0"/>
              <a:t>Veckovis </a:t>
            </a:r>
            <a:r>
              <a:rPr lang="sv-SE" sz="1200" dirty="0" err="1" smtClean="0"/>
              <a:t>rondering</a:t>
            </a:r>
            <a:endParaRPr lang="sv-SE" sz="1200" dirty="0" smtClean="0"/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Kontroll pannrum/undercentral (t.ex. läckage)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Grovrengöring tvättstuga vid behov (luddlåda, allmänt), städfirma städar veckovis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Tillsyn belysning, samt utbyte lampor (inne &amp; ute)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Tillsyn källaren, inkl. källarförråd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Tillsyn soprum, förråd. Sopa vid behov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sv-SE" sz="1200" dirty="0" smtClean="0"/>
              <a:t>Vid rimligt behov (kontroll, utan uppmaning)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b="1" dirty="0" smtClean="0"/>
              <a:t>Snöröjning </a:t>
            </a:r>
            <a:r>
              <a:rPr lang="sv-SE" sz="1200" dirty="0" smtClean="0"/>
              <a:t>gården (ej gatan/trottoar!), vid snö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Sopa / kratta innergård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Prestationskontroll och åtgärd värmesystem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Ställa ut varningsflagga/bock vid istappar tak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sv-SE" sz="1200" dirty="0" smtClean="0"/>
              <a:t>Periodiskt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Avläsning vattenmätare, 3 ggr/ år, rapport </a:t>
            </a:r>
            <a:r>
              <a:rPr lang="sv-SE" sz="1200" dirty="0" err="1" smtClean="0"/>
              <a:t>S.Vatten</a:t>
            </a:r>
            <a:endParaRPr lang="sv-SE" sz="1200" dirty="0" smtClean="0"/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Grovstäda källare och källartrapp (sopa)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sv-SE" sz="1200" dirty="0" smtClean="0"/>
              <a:t>Vid påkallat behov (från andra)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Hålla samman entreprenader för Brf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Dela info om hantverkare, vid behov</a:t>
            </a:r>
          </a:p>
          <a:p>
            <a:pPr marL="266700" lvl="1" indent="-177800">
              <a:buFont typeface="Arial" panose="020B0604020202020204" pitchFamily="34" charset="0"/>
              <a:buChar char="‒"/>
            </a:pPr>
            <a:r>
              <a:rPr lang="sv-SE" sz="1200" dirty="0" smtClean="0"/>
              <a:t>Åtgärd tekniska installationer, inkl. säkringar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89400" y="1074978"/>
            <a:ext cx="122555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sv-SE" sz="1200" b="1" dirty="0" smtClean="0"/>
              <a:t>Utelaget</a:t>
            </a:r>
          </a:p>
          <a:p>
            <a:pPr algn="ctr"/>
            <a:r>
              <a:rPr lang="sv-SE" sz="1200" dirty="0" smtClean="0"/>
              <a:t>Minst: 2-3 </a:t>
            </a:r>
            <a:r>
              <a:rPr lang="sv-SE" sz="1200" dirty="0" err="1" smtClean="0"/>
              <a:t>pers</a:t>
            </a:r>
            <a:endParaRPr lang="sv-SE" sz="12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689600" y="1074978"/>
            <a:ext cx="122555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sv-SE" sz="1200" b="1" dirty="0" smtClean="0"/>
              <a:t>Inomhuslaget</a:t>
            </a:r>
          </a:p>
          <a:p>
            <a:pPr algn="ctr"/>
            <a:r>
              <a:rPr lang="sv-SE" sz="1200" dirty="0" smtClean="0"/>
              <a:t>Minst: 2 </a:t>
            </a:r>
            <a:r>
              <a:rPr lang="sv-SE" sz="1200" dirty="0" err="1" smtClean="0"/>
              <a:t>pers</a:t>
            </a:r>
            <a:endParaRPr lang="sv-SE" sz="12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7200900" y="1074978"/>
            <a:ext cx="143510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sv-SE" sz="1200" b="1" dirty="0" smtClean="0"/>
              <a:t>Fastighetsansvarig styrelsen, </a:t>
            </a:r>
            <a:r>
              <a:rPr lang="sv-SE" sz="1200" dirty="0" smtClean="0"/>
              <a:t>1-2 </a:t>
            </a:r>
            <a:r>
              <a:rPr lang="sv-SE" sz="1200" dirty="0" err="1" smtClean="0"/>
              <a:t>pers</a:t>
            </a:r>
            <a:endParaRPr lang="sv-SE" sz="1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28600" y="1259644"/>
            <a:ext cx="122555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1200" b="1" dirty="0" smtClean="0"/>
              <a:t>Aktivitet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28600" y="1527029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8600" y="1710473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8600" y="1893917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28600" y="2260805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8600" y="2444249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8600" y="2627693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8600" y="2994581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8600" y="2811137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3178025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8600" y="3361469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28600" y="3909332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8600" y="3544913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8600" y="4450139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28600" y="4817027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28600" y="5000479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28600" y="4083251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28600" y="4266695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28600" y="4633583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3943350" y="1527029"/>
            <a:ext cx="4737100" cy="3473450"/>
            <a:chOff x="3943350" y="1612754"/>
            <a:chExt cx="4737100" cy="330200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943350" y="1612754"/>
              <a:ext cx="0" cy="330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680450" y="1612754"/>
              <a:ext cx="0" cy="330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101416" y="1612754"/>
              <a:ext cx="0" cy="330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522383" y="1612754"/>
              <a:ext cx="0" cy="330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Oval 34"/>
          <p:cNvSpPr/>
          <p:nvPr/>
        </p:nvSpPr>
        <p:spPr>
          <a:xfrm>
            <a:off x="6245225" y="1744316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/>
          <p:cNvSpPr/>
          <p:nvPr/>
        </p:nvSpPr>
        <p:spPr>
          <a:xfrm>
            <a:off x="6245225" y="2020488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/>
          <p:cNvSpPr/>
          <p:nvPr/>
        </p:nvSpPr>
        <p:spPr>
          <a:xfrm>
            <a:off x="6245225" y="229666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Oval 37"/>
          <p:cNvSpPr/>
          <p:nvPr/>
        </p:nvSpPr>
        <p:spPr>
          <a:xfrm>
            <a:off x="6245225" y="2480472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Oval 38"/>
          <p:cNvSpPr/>
          <p:nvPr/>
        </p:nvSpPr>
        <p:spPr>
          <a:xfrm>
            <a:off x="4645025" y="2664284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Oval 39"/>
          <p:cNvSpPr/>
          <p:nvPr/>
        </p:nvSpPr>
        <p:spPr>
          <a:xfrm>
            <a:off x="4645025" y="3031908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/>
          <p:cNvSpPr/>
          <p:nvPr/>
        </p:nvSpPr>
        <p:spPr>
          <a:xfrm>
            <a:off x="4645025" y="321572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/>
          <p:cNvSpPr/>
          <p:nvPr/>
        </p:nvSpPr>
        <p:spPr>
          <a:xfrm>
            <a:off x="7861300" y="3399532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/>
          <p:cNvSpPr/>
          <p:nvPr/>
        </p:nvSpPr>
        <p:spPr>
          <a:xfrm>
            <a:off x="7858568" y="3938606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/>
          <p:cNvSpPr/>
          <p:nvPr/>
        </p:nvSpPr>
        <p:spPr>
          <a:xfrm>
            <a:off x="6245225" y="4122418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/>
          <p:cNvSpPr/>
          <p:nvPr/>
        </p:nvSpPr>
        <p:spPr>
          <a:xfrm>
            <a:off x="7861300" y="4490042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/>
          <p:cNvSpPr/>
          <p:nvPr/>
        </p:nvSpPr>
        <p:spPr>
          <a:xfrm>
            <a:off x="7861300" y="4673854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46"/>
          <p:cNvSpPr/>
          <p:nvPr/>
        </p:nvSpPr>
        <p:spPr>
          <a:xfrm>
            <a:off x="7858568" y="4857673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TextBox 47"/>
          <p:cNvSpPr txBox="1"/>
          <p:nvPr/>
        </p:nvSpPr>
        <p:spPr>
          <a:xfrm>
            <a:off x="4684894" y="2978743"/>
            <a:ext cx="763058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sv-SE" sz="900" i="1" dirty="0" smtClean="0"/>
              <a:t>Kritiskt!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228600" y="3714604"/>
            <a:ext cx="8451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4645025" y="3568680"/>
            <a:ext cx="1143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TextBox 52"/>
          <p:cNvSpPr txBox="1"/>
          <p:nvPr/>
        </p:nvSpPr>
        <p:spPr>
          <a:xfrm>
            <a:off x="6953095" y="2978743"/>
            <a:ext cx="1860899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sv-SE" sz="900" i="1" dirty="0" smtClean="0"/>
              <a:t>Styrelse beställer takskottning</a:t>
            </a:r>
          </a:p>
        </p:txBody>
      </p:sp>
    </p:spTree>
    <p:extLst>
      <p:ext uri="{BB962C8B-B14F-4D97-AF65-F5344CB8AC3E}">
        <p14:creationId xmlns:p14="http://schemas.microsoft.com/office/powerpoint/2010/main" val="250645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0211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4275884"/>
            <a:ext cx="9144000" cy="848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949" y="205978"/>
            <a:ext cx="8547012" cy="879244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Medlemmar ansvariga för fastighetsskötsel</a:t>
            </a:r>
            <a:br>
              <a:rPr lang="sv-SE" dirty="0" smtClean="0"/>
            </a:br>
            <a:r>
              <a:rPr lang="sv-SE" sz="2200" dirty="0" smtClean="0"/>
              <a:t>Uppdaterat: 2016-06-01</a:t>
            </a:r>
            <a:endParaRPr lang="sv-SE" dirty="0"/>
          </a:p>
        </p:txBody>
      </p:sp>
      <p:sp>
        <p:nvSpPr>
          <p:cNvPr id="5" name="Rectangle 4"/>
          <p:cNvSpPr/>
          <p:nvPr/>
        </p:nvSpPr>
        <p:spPr>
          <a:xfrm>
            <a:off x="231949" y="1257300"/>
            <a:ext cx="2577926" cy="35099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231949" y="1257300"/>
            <a:ext cx="2577926" cy="3381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Utelaget</a:t>
            </a: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244561" y="1624017"/>
            <a:ext cx="24713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Stefan </a:t>
            </a:r>
            <a:r>
              <a:rPr lang="sv-SE" sz="1600" dirty="0"/>
              <a:t>Ståhl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Hans Stenberg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Åse Lidbeck (sopning)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Örjan </a:t>
            </a:r>
            <a:r>
              <a:rPr lang="sv-SE" sz="1600" dirty="0"/>
              <a:t>Berner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Christian Albinsson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Martin </a:t>
            </a:r>
            <a:r>
              <a:rPr lang="sv-SE" sz="1600" dirty="0"/>
              <a:t>Medrek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Ulf Björkbom</a:t>
            </a:r>
          </a:p>
        </p:txBody>
      </p:sp>
      <p:sp>
        <p:nvSpPr>
          <p:cNvPr id="8" name="Rectangle 7"/>
          <p:cNvSpPr/>
          <p:nvPr/>
        </p:nvSpPr>
        <p:spPr>
          <a:xfrm>
            <a:off x="3251374" y="1257300"/>
            <a:ext cx="2577926" cy="35099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3251374" y="1257300"/>
            <a:ext cx="2577926" cy="3381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Innelaget</a:t>
            </a:r>
            <a:endParaRPr lang="sv-SE" dirty="0"/>
          </a:p>
        </p:txBody>
      </p:sp>
      <p:sp>
        <p:nvSpPr>
          <p:cNvPr id="10" name="TextBox 9"/>
          <p:cNvSpPr txBox="1"/>
          <p:nvPr/>
        </p:nvSpPr>
        <p:spPr>
          <a:xfrm>
            <a:off x="3263986" y="1624017"/>
            <a:ext cx="24713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 err="1" smtClean="0"/>
              <a:t>Rondering</a:t>
            </a:r>
            <a:r>
              <a:rPr lang="sv-SE" sz="1600" b="1" dirty="0" smtClean="0"/>
              <a:t>: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da-DK" sz="1600" dirty="0" smtClean="0"/>
              <a:t>Cecilia </a:t>
            </a:r>
            <a:r>
              <a:rPr lang="da-DK" sz="1600" dirty="0"/>
              <a:t>von Sydow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da-DK" sz="1600" dirty="0" smtClean="0"/>
              <a:t>Helene </a:t>
            </a:r>
            <a:r>
              <a:rPr lang="da-DK" sz="1600" dirty="0"/>
              <a:t>Hjortzberg</a:t>
            </a:r>
          </a:p>
          <a:p>
            <a:endParaRPr lang="sv-SE" sz="1600" dirty="0" smtClean="0"/>
          </a:p>
          <a:p>
            <a:r>
              <a:rPr lang="sv-SE" sz="1600" b="1" dirty="0" smtClean="0"/>
              <a:t>Lampor etc.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Urban </a:t>
            </a:r>
            <a:r>
              <a:rPr lang="sv-SE" sz="1600" dirty="0"/>
              <a:t>Johard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Anders </a:t>
            </a:r>
            <a:r>
              <a:rPr lang="sv-SE" sz="1600" dirty="0"/>
              <a:t>Allebeck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Peter </a:t>
            </a:r>
            <a:r>
              <a:rPr lang="sv-SE" sz="1600" dirty="0"/>
              <a:t>Branner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99374" y="1257300"/>
            <a:ext cx="2577926" cy="35099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6299374" y="1257300"/>
            <a:ext cx="2577926" cy="3381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Fastighetsansvariga</a:t>
            </a:r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6311986" y="1624017"/>
            <a:ext cx="2471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Olof Lindberg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sv-SE" sz="1600" dirty="0" smtClean="0"/>
              <a:t>Bo Gustafsson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99374" y="2285200"/>
            <a:ext cx="2577926" cy="3381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sv-SE" dirty="0" smtClean="0"/>
              <a:t>Jour: vid akuta problem</a:t>
            </a:r>
            <a:endParaRPr lang="sv-SE" dirty="0"/>
          </a:p>
        </p:txBody>
      </p:sp>
      <p:sp>
        <p:nvSpPr>
          <p:cNvPr id="15" name="TextBox 14"/>
          <p:cNvSpPr txBox="1"/>
          <p:nvPr/>
        </p:nvSpPr>
        <p:spPr>
          <a:xfrm>
            <a:off x="6311986" y="2623342"/>
            <a:ext cx="2565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Dygnet Runt Fastighetsservice: </a:t>
            </a:r>
            <a:br>
              <a:rPr lang="sv-SE" sz="1600" dirty="0" smtClean="0"/>
            </a:br>
            <a:r>
              <a:rPr lang="sv-SE" sz="1600" dirty="0" smtClean="0"/>
              <a:t>Telefon: </a:t>
            </a:r>
            <a:r>
              <a:rPr lang="sv-SE" sz="1600" b="1" dirty="0" smtClean="0"/>
              <a:t>08 – 18 60 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74691" y="3561763"/>
            <a:ext cx="2235200" cy="10656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bg1"/>
                </a:solidFill>
              </a:rPr>
              <a:t>Observera</a:t>
            </a:r>
            <a:r>
              <a:rPr lang="sv-SE" sz="1200" dirty="0" smtClean="0">
                <a:solidFill>
                  <a:schemeClr val="bg1"/>
                </a:solidFill>
              </a:rPr>
              <a:t>: extra kostnad för jourarbeten på detta nummer! Hör alltid med Olof / Bo först om annat alternativ finns vid icke akuta problem</a:t>
            </a:r>
            <a:endParaRPr lang="sv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73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6&quot;&gt;&lt;elem m_fUsage=&quot;1.77803100000000010000E+000&quot;&gt;&lt;m_msothmcolidx val=&quot;0&quot;/&gt;&lt;m_rgb r=&quot;F5&quot; g=&quot;AE&quot; b=&quot;1B&quot;/&gt;&lt;m_nBrightness val=&quot;0&quot;/&gt;&lt;/elem&gt;&lt;elem m_fUsage=&quot;1.34867844010000000000E+000&quot;&gt;&lt;m_msothmcolidx val=&quot;0&quot;/&gt;&lt;m_rgb r=&quot;F1&quot; g=&quot;FE&quot; b=&quot;07&quot;/&gt;&lt;m_nBrightness val=&quot;0&quot;/&gt;&lt;/elem&gt;&lt;elem m_fUsage=&quot;1.28829690000000020000E+000&quot;&gt;&lt;m_msothmcolidx val=&quot;0&quot;/&gt;&lt;m_rgb r=&quot;6D&quot; g=&quot;FE&quot; b=&quot;30&quot;/&gt;&lt;m_nBrightness val=&quot;0&quot;/&gt;&lt;/elem&gt;&lt;elem m_fUsage=&quot;1.15946721000000030000E+000&quot;&gt;&lt;m_msothmcolidx val=&quot;0&quot;/&gt;&lt;m_rgb r=&quot;1F&quot; g=&quot;06&quot; b=&quot;F7&quot;/&gt;&lt;m_nBrightness val=&quot;0&quot;/&gt;&lt;/elem&gt;&lt;elem m_fUsage=&quot;9.00000000000000020000E-001&quot;&gt;&lt;m_msothmcolidx val=&quot;0&quot;/&gt;&lt;m_rgb r=&quot;22&quot; g=&quot;DB&quot; b=&quot;26&quot;/&gt;&lt;m_nBrightness val=&quot;0&quot;/&gt;&lt;/elem&gt;&lt;elem m_fUsage=&quot;3.87420489000000150000E-001&quot;&gt;&lt;m_msothmcolidx val=&quot;0&quot;/&gt;&lt;m_rgb r=&quot;FA&quot; g=&quot;1A&quot; b=&quot;01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abric Care 16 9_v5">
  <a:themeElements>
    <a:clrScheme name="New Electrolux">
      <a:dk1>
        <a:srgbClr val="000000"/>
      </a:dk1>
      <a:lt1>
        <a:srgbClr val="FFFFFF"/>
      </a:lt1>
      <a:dk2>
        <a:srgbClr val="1A245F"/>
      </a:dk2>
      <a:lt2>
        <a:srgbClr val="D7D1CB"/>
      </a:lt2>
      <a:accent1>
        <a:srgbClr val="041E50"/>
      </a:accent1>
      <a:accent2>
        <a:srgbClr val="52284E"/>
      </a:accent2>
      <a:accent3>
        <a:srgbClr val="2ACBD3"/>
      </a:accent3>
      <a:accent4>
        <a:srgbClr val="EB6852"/>
      </a:accent4>
      <a:accent5>
        <a:srgbClr val="009ABF"/>
      </a:accent5>
      <a:accent6>
        <a:srgbClr val="CD5599"/>
      </a:accent6>
      <a:hlink>
        <a:srgbClr val="6D3A5D"/>
      </a:hlink>
      <a:folHlink>
        <a:srgbClr val="E1DAE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Fabric Care 16 9_v5</Template>
  <TotalTime>3941</TotalTime>
  <Words>228</Words>
  <Application>Microsoft Office PowerPoint</Application>
  <PresentationFormat>On-screen Show (16:9)</PresentationFormat>
  <Paragraphs>51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Fabric Care 16 9_v5</vt:lpstr>
      <vt:lpstr>think-cell Slide</vt:lpstr>
      <vt:lpstr>Lista över ansvar för löpande fastighetsförvaltning av medlemmar Brf Hägerberget 42</vt:lpstr>
      <vt:lpstr>Medlemmar ansvariga för fastighetsskötsel Uppdaterat: 2016-06-01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Ambition levels for Fabric Care – our established targets from MALT</dc:title>
  <dc:creator>Christian Herge</dc:creator>
  <cp:lastModifiedBy>Olof Lindberg</cp:lastModifiedBy>
  <cp:revision>274</cp:revision>
  <cp:lastPrinted>2016-11-09T09:35:31Z</cp:lastPrinted>
  <dcterms:created xsi:type="dcterms:W3CDTF">2015-03-20T08:35:43Z</dcterms:created>
  <dcterms:modified xsi:type="dcterms:W3CDTF">2016-11-09T19:59:09Z</dcterms:modified>
</cp:coreProperties>
</file>